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64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82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09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8917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607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550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281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16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50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07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84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789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1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53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507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71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A13E3-9980-4488-8011-EF2F6DAD0B8B}" type="datetimeFigureOut">
              <a:rPr lang="en-IN" smtClean="0"/>
              <a:t>15-Sep-2023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920D0-9D50-4272-B92E-4AE693781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2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EC4B-8FD0-4E42-A388-09ED6CB94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712" y="845917"/>
            <a:ext cx="11227981" cy="2387600"/>
          </a:xfrm>
        </p:spPr>
        <p:txBody>
          <a:bodyPr/>
          <a:lstStyle/>
          <a:p>
            <a:pPr algn="ctr"/>
            <a:r>
              <a:rPr lang="en-US" dirty="0"/>
              <a:t>KEBS Project Governance Web APPLICATION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589158-9BA0-43F9-BF7B-5C01E49DC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7879" y="4271257"/>
            <a:ext cx="5057554" cy="1655762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Srihari M [Team Lead]</a:t>
            </a:r>
          </a:p>
          <a:p>
            <a:pPr algn="r"/>
            <a:r>
              <a:rPr lang="en-US" sz="2800" dirty="0"/>
              <a:t>KEBS Product Intern Team</a:t>
            </a:r>
          </a:p>
          <a:p>
            <a:pPr algn="r"/>
            <a:r>
              <a:rPr lang="en-US" sz="2800" dirty="0"/>
              <a:t>Kaar Technologies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151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C5E8F-BB24-4BB5-B00B-4541D06D1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9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BC669-92E1-4F67-996B-EA5419D61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0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ACCEF-DDB1-40EC-9C3B-F9D254B7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25"/>
            <a:ext cx="12192000" cy="59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E63EB-B874-4689-B691-0597BFF1E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50"/>
            <a:ext cx="1219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26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BF007-6D15-4CB1-BA6F-7942AA9C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4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B5C61-3436-493A-9FD6-84DEA8B8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8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FE2BF-BEAD-4553-BF56-D8B6ADD8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12CEA-5038-44CC-96E5-29D56EFED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52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B169D-DA96-4D8B-8147-4ACF3C256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FA68-5FF5-40B8-987D-0AEC8F0F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6456" y="1603904"/>
            <a:ext cx="5188688" cy="1825096"/>
          </a:xfrm>
        </p:spPr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980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F9CD-9CDC-45C8-85B8-1016185B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802" y="1016608"/>
            <a:ext cx="7912396" cy="1293028"/>
          </a:xfrm>
        </p:spPr>
        <p:txBody>
          <a:bodyPr/>
          <a:lstStyle/>
          <a:p>
            <a:r>
              <a:rPr lang="en-US" dirty="0"/>
              <a:t>Software Technologies</a:t>
            </a:r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3750F5-CB19-42C0-84DB-56D436D1CA79}"/>
              </a:ext>
            </a:extLst>
          </p:cNvPr>
          <p:cNvSpPr txBox="1">
            <a:spLocks/>
          </p:cNvSpPr>
          <p:nvPr/>
        </p:nvSpPr>
        <p:spPr>
          <a:xfrm>
            <a:off x="5147932" y="2437227"/>
            <a:ext cx="2783956" cy="3687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cap="none" dirty="0"/>
              <a:t>Figma</a:t>
            </a:r>
            <a:endParaRPr lang="en-US" sz="2400" cap="non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cap="none" dirty="0"/>
              <a:t>Angular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cap="none" dirty="0"/>
              <a:t>ExpressJS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cap="none" dirty="0"/>
              <a:t>Node.js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cap="none" dirty="0"/>
              <a:t>Mongo DB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1328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11FEF-6114-4072-8D35-42A30E3ED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34"/>
            <a:ext cx="12192000" cy="60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2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AC801-B7D8-4F24-B061-6F5787D2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0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15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6B519-BBC1-4C15-82BC-7FD5BD17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1" y="0"/>
            <a:ext cx="1090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3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EE062-A429-4035-B268-715F29A56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54" y="0"/>
            <a:ext cx="11099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ED003-97F2-439A-9F5F-E92FAEB90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3" y="0"/>
            <a:ext cx="10959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5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1AD0E-6453-4C13-9D13-B7731EBD7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9" y="0"/>
            <a:ext cx="1092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A32BA-DAEF-4200-93D6-33037D347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859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</TotalTime>
  <Words>30</Words>
  <Application>Microsoft Office PowerPoint</Application>
  <PresentationFormat>Widescreen</PresentationFormat>
  <Paragraphs>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Vapor Trail</vt:lpstr>
      <vt:lpstr>KEBS Project Governance Web APPLICATION</vt:lpstr>
      <vt:lpstr>Software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KEBS Project Governance Web APPLICATION</dc:title>
  <dc:creator>SRI HARI</dc:creator>
  <cp:lastModifiedBy>SRI HARI</cp:lastModifiedBy>
  <cp:revision>1</cp:revision>
  <dcterms:created xsi:type="dcterms:W3CDTF">2023-09-15T13:43:19Z</dcterms:created>
  <dcterms:modified xsi:type="dcterms:W3CDTF">2023-09-15T13:55:07Z</dcterms:modified>
</cp:coreProperties>
</file>